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aleway" charset="1" panose="020B0503030101060003"/>
      <p:regular r:id="rId10"/>
    </p:embeddedFont>
    <p:embeddedFont>
      <p:font typeface="Raleway Bold" charset="1" panose="020B0803030101060003"/>
      <p:regular r:id="rId11"/>
    </p:embeddedFont>
    <p:embeddedFont>
      <p:font typeface="Raleway Thin" charset="1" panose="020B0203030101060003"/>
      <p:regular r:id="rId12"/>
    </p:embeddedFont>
    <p:embeddedFont>
      <p:font typeface="Raleway Heavy" charset="1" panose="020B0003030101060003"/>
      <p:regular r:id="rId13"/>
    </p:embeddedFont>
    <p:embeddedFont>
      <p:font typeface="Now" charset="1" panose="00000500000000000000"/>
      <p:regular r:id="rId14"/>
    </p:embeddedFont>
    <p:embeddedFont>
      <p:font typeface="Now Bold" charset="1" panose="00000800000000000000"/>
      <p:regular r:id="rId15"/>
    </p:embeddedFont>
    <p:embeddedFont>
      <p:font typeface="Now Thin" charset="1" panose="00000300000000000000"/>
      <p:regular r:id="rId16"/>
    </p:embeddedFont>
    <p:embeddedFont>
      <p:font typeface="Now Light" charset="1" panose="00000400000000000000"/>
      <p:regular r:id="rId17"/>
    </p:embeddedFont>
    <p:embeddedFont>
      <p:font typeface="Now Medium" charset="1" panose="00000600000000000000"/>
      <p:regular r:id="rId18"/>
    </p:embeddedFont>
    <p:embeddedFont>
      <p:font typeface="Now Heavy" charset="1" panose="00000A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06515" y="3913220"/>
            <a:ext cx="10074970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1D1D1F"/>
                </a:solidFill>
                <a:latin typeface="Raleway Heavy"/>
              </a:rPr>
              <a:t>VAI PRA ONDE?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5553087" y="5678116"/>
            <a:ext cx="7181826" cy="0"/>
          </a:xfrm>
          <a:prstGeom prst="line">
            <a:avLst/>
          </a:prstGeom>
          <a:ln cap="flat" w="47625">
            <a:solidFill>
              <a:srgbClr val="6E8872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53400" y="5227894"/>
            <a:ext cx="5691058" cy="3737007"/>
            <a:chOff x="0" y="0"/>
            <a:chExt cx="7588077" cy="498267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6167" r="0" b="6167"/>
            <a:stretch>
              <a:fillRect/>
            </a:stretch>
          </p:blipFill>
          <p:spPr>
            <a:xfrm flipH="false" flipV="false">
              <a:off x="0" y="0"/>
              <a:ext cx="7588077" cy="498267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3968542" y="5227894"/>
            <a:ext cx="3290758" cy="3737007"/>
            <a:chOff x="0" y="0"/>
            <a:chExt cx="4387677" cy="4982676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26330" t="0" r="20837" b="20003"/>
            <a:stretch>
              <a:fillRect/>
            </a:stretch>
          </p:blipFill>
          <p:spPr>
            <a:xfrm flipH="false" flipV="false">
              <a:off x="0" y="0"/>
              <a:ext cx="4387677" cy="4982676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8153400" y="1322099"/>
            <a:ext cx="9105900" cy="3804773"/>
            <a:chOff x="0" y="0"/>
            <a:chExt cx="12141200" cy="5073031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0" t="18662" r="0" b="18662"/>
            <a:stretch>
              <a:fillRect/>
            </a:stretch>
          </p:blipFill>
          <p:spPr>
            <a:xfrm flipH="false" flipV="false">
              <a:off x="0" y="0"/>
              <a:ext cx="12141200" cy="5073031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1607557" y="2766333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1D1D1F"/>
                </a:solidFill>
                <a:latin typeface="Raleway Heavy"/>
              </a:rPr>
              <a:t>SOBRE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07557" y="4187161"/>
            <a:ext cx="5281186" cy="4777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Now"/>
              </a:rPr>
              <a:t>Surge como uma solução para a falta de informações adequadas sobre o transporte público no município de Saquarema.</a:t>
            </a:r>
          </a:p>
          <a:p>
            <a:pPr algn="just">
              <a:lnSpc>
                <a:spcPts val="3150"/>
              </a:lnSpc>
            </a:pPr>
          </a:p>
          <a:p>
            <a:pPr algn="just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Now"/>
              </a:rPr>
              <a:t>Com o aumento da insatisfação e demanda da população, o projeto propõe o desenvolvimento de uma plataforma de monitoramento de transportes públicos que forneça informações atualizadas sobre horários e deslocamento dos ônibus.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821058" y="1028700"/>
            <a:ext cx="3218421" cy="1961313"/>
            <a:chOff x="0" y="0"/>
            <a:chExt cx="4291228" cy="261508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980" r="0" b="3980"/>
            <a:stretch>
              <a:fillRect/>
            </a:stretch>
          </p:blipFill>
          <p:spPr>
            <a:xfrm flipH="false" flipV="false">
              <a:off x="0" y="0"/>
              <a:ext cx="4291228" cy="2615084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0">
            <a:off x="11608435" y="1226397"/>
            <a:ext cx="1418771" cy="0"/>
          </a:xfrm>
          <a:prstGeom prst="line">
            <a:avLst/>
          </a:prstGeom>
          <a:ln cap="flat" w="47625">
            <a:solidFill>
              <a:srgbClr val="6E887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11608435" y="3338335"/>
            <a:ext cx="1418771" cy="0"/>
          </a:xfrm>
          <a:prstGeom prst="line">
            <a:avLst/>
          </a:prstGeom>
          <a:ln cap="flat" w="47625">
            <a:solidFill>
              <a:srgbClr val="6E887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1608435" y="5386866"/>
            <a:ext cx="1418771" cy="0"/>
          </a:xfrm>
          <a:prstGeom prst="line">
            <a:avLst/>
          </a:prstGeom>
          <a:ln cap="flat" w="47625">
            <a:solidFill>
              <a:srgbClr val="6E887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11608435" y="7498360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7821058" y="3128605"/>
            <a:ext cx="3217149" cy="1961313"/>
            <a:chOff x="0" y="0"/>
            <a:chExt cx="4289532" cy="2615084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/>
            <a:srcRect l="919" t="0" r="919" b="0"/>
            <a:stretch>
              <a:fillRect/>
            </a:stretch>
          </p:blipFill>
          <p:spPr>
            <a:xfrm flipH="false" flipV="false">
              <a:off x="0" y="0"/>
              <a:ext cx="4289532" cy="2615084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7821058" y="5203148"/>
            <a:ext cx="3218421" cy="1961313"/>
            <a:chOff x="0" y="0"/>
            <a:chExt cx="4291228" cy="2615084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4"/>
            <a:srcRect l="3916" t="0" r="3916" b="0"/>
            <a:stretch>
              <a:fillRect/>
            </a:stretch>
          </p:blipFill>
          <p:spPr>
            <a:xfrm flipH="false" flipV="false">
              <a:off x="0" y="0"/>
              <a:ext cx="4291228" cy="2615084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7821058" y="7287339"/>
            <a:ext cx="3218421" cy="1961313"/>
            <a:chOff x="0" y="0"/>
            <a:chExt cx="4291228" cy="2615084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5"/>
            <a:srcRect l="0" t="6951" r="0" b="6951"/>
            <a:stretch>
              <a:fillRect/>
            </a:stretch>
          </p:blipFill>
          <p:spPr>
            <a:xfrm flipH="false" flipV="false">
              <a:off x="0" y="0"/>
              <a:ext cx="4291228" cy="2615084"/>
            </a:xfrm>
            <a:prstGeom prst="rect">
              <a:avLst/>
            </a:prstGeom>
          </p:spPr>
        </p:pic>
      </p:grpSp>
      <p:sp>
        <p:nvSpPr>
          <p:cNvPr name="TextBox 14" id="14"/>
          <p:cNvSpPr txBox="true"/>
          <p:nvPr/>
        </p:nvSpPr>
        <p:spPr>
          <a:xfrm rot="0">
            <a:off x="1529590" y="2894763"/>
            <a:ext cx="5224188" cy="166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1D1D1F"/>
                </a:solidFill>
                <a:latin typeface="Raleway Heavy"/>
              </a:rPr>
              <a:t>BENEFÍCIOS</a:t>
            </a:r>
          </a:p>
          <a:p>
            <a:pPr>
              <a:lnSpc>
                <a:spcPts val="6719"/>
              </a:lnSpc>
            </a:pPr>
            <a:r>
              <a:rPr lang="en-US" sz="4800">
                <a:solidFill>
                  <a:srgbClr val="1D1D1F"/>
                </a:solidFill>
                <a:latin typeface="Raleway Heavy"/>
              </a:rPr>
              <a:t>E OBJETIVOS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608435" y="1523650"/>
            <a:ext cx="3725076" cy="37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D1D1F"/>
                </a:solidFill>
                <a:latin typeface="Now Heavy"/>
              </a:rPr>
              <a:t>Recursos de tempo real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608435" y="5695168"/>
            <a:ext cx="4231732" cy="37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D1D1F"/>
                </a:solidFill>
                <a:latin typeface="Now Heavy"/>
              </a:rPr>
              <a:t>Turismo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608435" y="3577706"/>
            <a:ext cx="4231732" cy="37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D1D1F"/>
                </a:solidFill>
                <a:latin typeface="Now Heavy"/>
              </a:rPr>
              <a:t>Acessibilidade e inclusão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608435" y="7749668"/>
            <a:ext cx="4231732" cy="37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D1D1F"/>
                </a:solidFill>
                <a:latin typeface="Now Heavy"/>
              </a:rPr>
              <a:t>Redução de estresse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608435" y="2034372"/>
            <a:ext cx="4737634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Now"/>
              </a:rPr>
              <a:t>Acompanhamento da localização atual, horários de partida e chegada, possíveis atrasos, etc.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608435" y="4088428"/>
            <a:ext cx="4737634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Now"/>
              </a:rPr>
              <a:t>Recursos direcionados para garantir a independência e acessibilidade de PCDs.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608435" y="6205891"/>
            <a:ext cx="4737634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Now"/>
              </a:rPr>
              <a:t>Informações sobre pontos turísticos famosos, restaurantes e eventos na cidade.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608435" y="8260391"/>
            <a:ext cx="4737634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Now"/>
              </a:rPr>
              <a:t>Planejamento de viagem mais confiável com base em informações atualizadas.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0"/>
            <a:chOff x="0" y="0"/>
            <a:chExt cx="1371600" cy="13716000"/>
          </a:xfrm>
        </p:grpSpPr>
        <p:sp>
          <p:nvSpPr>
            <p:cNvPr name="AutoShape 3" id="3"/>
            <p:cNvSpPr/>
            <p:nvPr/>
          </p:nvSpPr>
          <p:spPr>
            <a:xfrm>
              <a:off x="0" y="0"/>
              <a:ext cx="1371600" cy="13716000"/>
            </a:xfrm>
            <a:prstGeom prst="rect">
              <a:avLst/>
            </a:prstGeom>
            <a:solidFill>
              <a:srgbClr val="6E887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470646" y="604282"/>
            <a:ext cx="9346709" cy="10162718"/>
          </a:xfrm>
          <a:custGeom>
            <a:avLst/>
            <a:gdLst/>
            <a:ahLst/>
            <a:cxnLst/>
            <a:rect r="r" b="b" t="t" l="l"/>
            <a:pathLst>
              <a:path h="10162718" w="9346709">
                <a:moveTo>
                  <a:pt x="0" y="0"/>
                </a:moveTo>
                <a:lnTo>
                  <a:pt x="9346708" y="0"/>
                </a:lnTo>
                <a:lnTo>
                  <a:pt x="9346708" y="10162718"/>
                </a:lnTo>
                <a:lnTo>
                  <a:pt x="0" y="101627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0513" t="-30643" r="-87185" b="-3472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03832" y="933450"/>
            <a:ext cx="7681114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1D1D1F"/>
                </a:solidFill>
                <a:latin typeface="Raleway Heavy"/>
              </a:rPr>
              <a:t>PROTÓTIPO: INTERFACE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3804773"/>
            <a:chOff x="0" y="0"/>
            <a:chExt cx="21640800" cy="507303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1881" t="27174" r="5382" b="38328"/>
            <a:stretch>
              <a:fillRect/>
            </a:stretch>
          </p:blipFill>
          <p:spPr>
            <a:xfrm flipH="false" flipV="false">
              <a:off x="0" y="0"/>
              <a:ext cx="21640800" cy="5073031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731684" y="5576538"/>
            <a:ext cx="7681114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1D1D1F"/>
                </a:solidFill>
                <a:latin typeface="Raleway Heavy"/>
              </a:rPr>
              <a:t>NOSSO SERVIÇO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31684" y="6946743"/>
            <a:ext cx="7681114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Now"/>
              </a:rPr>
              <a:t>• Tem como público-alvo a população em geral, sem restrições quanto à faixa etária, classe social ou condições físicas.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12798" y="6946743"/>
            <a:ext cx="7681114" cy="1977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Now"/>
              </a:rPr>
              <a:t>• Seus benefícios e funcionalidades podem ser aproveitados por qualquer pessoa interessada em utilizar o transporte público e desfrutar das informações e recursos disponíveis no aplicativo.</a:t>
            </a:r>
          </a:p>
          <a:p>
            <a:pPr>
              <a:lnSpc>
                <a:spcPts val="315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06515" y="3913220"/>
            <a:ext cx="10074970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1D1D1F"/>
                </a:solidFill>
                <a:latin typeface="Raleway Heavy"/>
              </a:rPr>
              <a:t>OBRIGADO!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8434614" y="5708403"/>
            <a:ext cx="1418771" cy="0"/>
          </a:xfrm>
          <a:prstGeom prst="line">
            <a:avLst/>
          </a:prstGeom>
          <a:ln cap="flat" w="47625">
            <a:solidFill>
              <a:srgbClr val="6E8872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DAF0Mqacu80</dc:identifier>
  <dcterms:modified xsi:type="dcterms:W3CDTF">2011-08-01T06:04:30Z</dcterms:modified>
  <cp:revision>1</cp:revision>
  <dc:title>SOBRE</dc:title>
</cp:coreProperties>
</file>

<file path=docProps/thumbnail.jpeg>
</file>